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7FAC7B-931F-B474-A1FE-C4AB10572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0347568-1E22-5284-93E6-BDAD2F61EC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552FDB-AE0D-D3ED-22C9-E89F00F88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A03D-4287-43E3-BB94-3826B87ECF4F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4D91CE-6662-1BAC-0C0C-A0BDB1EBE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DBB7EC4-3E1C-BD39-6857-9E9A754B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371-C76D-49EC-8DA9-13D01D54E6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4305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238F6C-8376-82C5-4185-90C729C0E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C929ED-057F-371E-8FF9-A6CC4EC55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439022D-8850-4DDE-6E73-76514EA57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A03D-4287-43E3-BB94-3826B87ECF4F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0885BD6-7229-44C9-DA15-039735CFA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AD7E9B-4A87-31D3-09FC-27BC2962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371-C76D-49EC-8DA9-13D01D54E6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1598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5BA71C-7E55-90A4-5E3C-3BB9CE9D8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82F85B8-13BA-9F6C-A65C-C73EFC844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3B324AD-5A6C-4472-9052-7168DD110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A03D-4287-43E3-BB94-3826B87ECF4F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3481BF-2B46-610B-1E34-56D9B6887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5EE50A2-07F4-A055-192E-97FF2B70D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371-C76D-49EC-8DA9-13D01D54E6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8286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14BA52-E5E4-35DF-A9DF-A94D3DE6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5DF8E9-6F89-9B63-BF5D-D08E5363DA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006D804-FDF9-DB6C-B539-AB979F695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7A5CB06-03F9-761C-3AAE-B880CFCAD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A03D-4287-43E3-BB94-3826B87ECF4F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CC8F8E3-80FC-A375-0D02-BB3130FE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3B01B14-FECD-A794-74D6-40E815054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371-C76D-49EC-8DA9-13D01D54E6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3578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CFC83A-06AF-1256-6318-98807D363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3B3D69A-C8DA-1280-59E4-A573DE721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74F665B-11F3-16C7-D21A-34355A30F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68258CC-BFF8-60B4-8982-B21501A423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5D6AD2D-F777-1EA7-2D4C-6BD24EEC25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EB41A82-9EDA-0AF5-4817-A32E83B68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A03D-4287-43E3-BB94-3826B87ECF4F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49A7CD3-1B9C-800C-8ACB-CE26653C3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2D066FB-06FF-DF02-20E1-067D6CEAF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371-C76D-49EC-8DA9-13D01D54E6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155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0DBBCF-BF69-42DD-9846-A4B62DE0E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E10DD9E-BA29-7413-C41D-B94BAC88C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A03D-4287-43E3-BB94-3826B87ECF4F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8E07E80-6C32-8839-E337-7D64DAFC6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4BC4C56-C552-EE93-D5A5-A55FFFA44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371-C76D-49EC-8DA9-13D01D54E6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6127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776C43F-4744-7E78-87BB-73905D845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A03D-4287-43E3-BB94-3826B87ECF4F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E09B61F-EEA1-0B31-2144-EC2F08175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580CCF0-CC6E-62D1-CBBB-7FECCC279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371-C76D-49EC-8DA9-13D01D54E6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1252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3000D4-9FEF-6D1B-BE60-14E1A9AD0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98AF50-C4FB-86C8-239C-0F8A43725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502ADC0-A383-05F3-0E50-95C096F55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B995C3B-8125-CA79-6133-86FAFC57C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A03D-4287-43E3-BB94-3826B87ECF4F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AD09748-A663-9FD2-1349-85ED00A68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97D1CE8-75FC-E21F-321E-DFE18091F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371-C76D-49EC-8DA9-13D01D54E6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0286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F5C4F8-B5DA-C234-AD8C-FF02182E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B564B8B-D131-CE6D-C5C8-4EB562DF1A5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6CCBD8-3B11-2C4B-4487-95932F5D4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A472F5F-3646-ED5D-F351-93F99FC0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A03D-4287-43E3-BB94-3826B87ECF4F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F15A71E-B81B-E777-8554-7E7103BA9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F85F25E-F3A7-E572-0C4F-01935B08B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371-C76D-49EC-8DA9-13D01D54E6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6364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500E3-02F1-2BC5-D7C1-0B5B66481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1D2DF58-9AB1-8091-C149-BECBD2A3D6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00428C-3D35-943F-7D6E-AC558CC34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A03D-4287-43E3-BB94-3826B87ECF4F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2105C5-116A-1D6A-8A9E-9EA9826F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A571210-C1E3-D37A-FB07-A48714FC9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371-C76D-49EC-8DA9-13D01D54E6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906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DA5E7F6-FD13-566B-A0A0-FBD9784DE5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789EE83-7BB5-A746-9985-09B7469BA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CCDC4D-B6E1-22BB-5061-FB23A5F28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A03D-4287-43E3-BB94-3826B87ECF4F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182F65-FD02-8957-AA97-81666DAD8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6D54AB-5183-B2DA-FE91-40BAA9199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371-C76D-49EC-8DA9-13D01D54E6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285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F516417-3CFC-5D94-E584-90BEC3B8B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AEACBD-AA62-C1EE-4080-1C7CB4A11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B0785A-2898-1116-E5A9-E3140A7842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7EA03D-4287-43E3-BB94-3826B87ECF4F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AFFA76-3E83-6EE0-E8A6-54D297A46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A7D67A3-70B9-17D2-2DA0-FCFCB74FCE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ADD371-C76D-49EC-8DA9-13D01D54E6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3715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00E174C-A41E-8C8B-DAA2-43A5AE1F1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it-IT" sz="4600"/>
              <a:t>Istruzioni operative per la prenotazione dello sportello su RE Axios Famiglie/RE Axios Alunni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502686F-04DD-4C57-3F3E-65D2BCF46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it-IT" sz="2800">
                <a:solidFill>
                  <a:srgbClr val="FFFFFF"/>
                </a:solidFill>
              </a:rPr>
              <a:t>a.s. 2026 - 2027</a:t>
            </a:r>
          </a:p>
        </p:txBody>
      </p:sp>
    </p:spTree>
    <p:extLst>
      <p:ext uri="{BB962C8B-B14F-4D97-AF65-F5344CB8AC3E}">
        <p14:creationId xmlns:p14="http://schemas.microsoft.com/office/powerpoint/2010/main" val="402547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32AC639-F197-AC1C-D80B-2F683BB1BD56}"/>
              </a:ext>
            </a:extLst>
          </p:cNvPr>
          <p:cNvSpPr txBox="1"/>
          <p:nvPr/>
        </p:nvSpPr>
        <p:spPr>
          <a:xfrm>
            <a:off x="7240472" y="3862571"/>
            <a:ext cx="3148446" cy="923330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1. Dal RE Axios famiglie selezionare la voce «Sportello didattico»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2CCF403-2CD5-4272-C35F-BDA6BE824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67" y="776888"/>
            <a:ext cx="5340058" cy="3160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reccia a sinistra 3">
            <a:extLst>
              <a:ext uri="{FF2B5EF4-FFF2-40B4-BE49-F238E27FC236}">
                <a16:creationId xmlns:a16="http://schemas.microsoft.com/office/drawing/2014/main" id="{905D55BC-8D82-29A6-E549-84476FC15D3D}"/>
              </a:ext>
            </a:extLst>
          </p:cNvPr>
          <p:cNvSpPr/>
          <p:nvPr/>
        </p:nvSpPr>
        <p:spPr>
          <a:xfrm rot="2045635">
            <a:off x="6320086" y="3098350"/>
            <a:ext cx="904240" cy="558808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3336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C66D626A-8B3A-8970-DF8E-28C1C6979DB0}"/>
              </a:ext>
            </a:extLst>
          </p:cNvPr>
          <p:cNvSpPr txBox="1"/>
          <p:nvPr/>
        </p:nvSpPr>
        <p:spPr>
          <a:xfrm>
            <a:off x="6494318" y="5590309"/>
            <a:ext cx="3782291" cy="92333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2. Selezionare la voce «Prenota attività» e indicare la voce «Tutti i docenti»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63EBD5B-7614-8754-525C-14E79AE87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82" y="1544320"/>
            <a:ext cx="10144206" cy="2660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reccia a sinistra 3">
            <a:extLst>
              <a:ext uri="{FF2B5EF4-FFF2-40B4-BE49-F238E27FC236}">
                <a16:creationId xmlns:a16="http://schemas.microsoft.com/office/drawing/2014/main" id="{29D865B9-47CB-F4B7-6826-94C3ABEAC229}"/>
              </a:ext>
            </a:extLst>
          </p:cNvPr>
          <p:cNvSpPr/>
          <p:nvPr/>
        </p:nvSpPr>
        <p:spPr>
          <a:xfrm rot="3777569">
            <a:off x="2479039" y="2462928"/>
            <a:ext cx="609600" cy="39624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8063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D13F45FD-4ABA-35EF-E1C1-7C39F9C8F539}"/>
              </a:ext>
            </a:extLst>
          </p:cNvPr>
          <p:cNvSpPr txBox="1"/>
          <p:nvPr/>
        </p:nvSpPr>
        <p:spPr>
          <a:xfrm>
            <a:off x="3886200" y="5216236"/>
            <a:ext cx="5101936" cy="646331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3. Indicare la voce «Tutti i docenti» e selezionare «Disponibilità»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B03D92A-A7D3-996B-0CB9-F40DD91DA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82" y="1544320"/>
            <a:ext cx="10144206" cy="2660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Freccia a sinistra 6">
            <a:extLst>
              <a:ext uri="{FF2B5EF4-FFF2-40B4-BE49-F238E27FC236}">
                <a16:creationId xmlns:a16="http://schemas.microsoft.com/office/drawing/2014/main" id="{7077E36F-E80F-2A84-71A5-00491BD24BA2}"/>
              </a:ext>
            </a:extLst>
          </p:cNvPr>
          <p:cNvSpPr/>
          <p:nvPr/>
        </p:nvSpPr>
        <p:spPr>
          <a:xfrm rot="3777569">
            <a:off x="4074160" y="2869330"/>
            <a:ext cx="609600" cy="39624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sinistra 8">
            <a:extLst>
              <a:ext uri="{FF2B5EF4-FFF2-40B4-BE49-F238E27FC236}">
                <a16:creationId xmlns:a16="http://schemas.microsoft.com/office/drawing/2014/main" id="{6C48DD39-837D-4446-C2A8-01821DF4D1EA}"/>
              </a:ext>
            </a:extLst>
          </p:cNvPr>
          <p:cNvSpPr/>
          <p:nvPr/>
        </p:nvSpPr>
        <p:spPr>
          <a:xfrm rot="3777569">
            <a:off x="8493760" y="2869330"/>
            <a:ext cx="609600" cy="39624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F2C93D1-C576-2A85-86B2-F21D181AD58A}"/>
              </a:ext>
            </a:extLst>
          </p:cNvPr>
          <p:cNvSpPr txBox="1"/>
          <p:nvPr/>
        </p:nvSpPr>
        <p:spPr>
          <a:xfrm>
            <a:off x="3495111" y="3124419"/>
            <a:ext cx="1198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1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D30A53A-5841-22E8-BD6B-8BFB3C6E5230}"/>
              </a:ext>
            </a:extLst>
          </p:cNvPr>
          <p:cNvSpPr txBox="1"/>
          <p:nvPr/>
        </p:nvSpPr>
        <p:spPr>
          <a:xfrm>
            <a:off x="7999938" y="3198167"/>
            <a:ext cx="1198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47990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6C056A-F17E-B09B-2035-1D5C49817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68851"/>
            <a:ext cx="10515600" cy="482270"/>
          </a:xfrm>
          <a:solidFill>
            <a:schemeClr val="bg2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it-IT" dirty="0"/>
              <a:t>Scegliere lo sportello e selezionare «prenota»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97A8940-F34E-DD88-204B-4B389F0AE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83920"/>
            <a:ext cx="10970406" cy="2984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Freccia a sinistra 5">
            <a:extLst>
              <a:ext uri="{FF2B5EF4-FFF2-40B4-BE49-F238E27FC236}">
                <a16:creationId xmlns:a16="http://schemas.microsoft.com/office/drawing/2014/main" id="{234A7CCE-8298-50DF-F37B-A059B6809F1B}"/>
              </a:ext>
            </a:extLst>
          </p:cNvPr>
          <p:cNvSpPr/>
          <p:nvPr/>
        </p:nvSpPr>
        <p:spPr>
          <a:xfrm rot="3777569">
            <a:off x="10957487" y="3154139"/>
            <a:ext cx="609600" cy="39624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52263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78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Tema di Office</vt:lpstr>
      <vt:lpstr>Istruzioni operative per la prenotazione dello sportello su RE Axios Famiglie/RE Axios Alunni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 Chiara Carrozza</dc:creator>
  <cp:lastModifiedBy>Maria  Chiara Carrozza</cp:lastModifiedBy>
  <cp:revision>3</cp:revision>
  <dcterms:created xsi:type="dcterms:W3CDTF">2026-10-06T06:35:38Z</dcterms:created>
  <dcterms:modified xsi:type="dcterms:W3CDTF">2026-10-06T11:30:54Z</dcterms:modified>
</cp:coreProperties>
</file>